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31044-A43D-19FE-FDDA-509055D214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080FDE-A043-7CA2-B0EF-EC680412B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2C592-FC95-2267-79E5-F4A87A610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22F97-EADD-A622-2726-E0A78B04C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E61D9-66E2-5B12-0425-9F381DE4E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98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8DD8D-DC7E-DE8D-7B21-93A3B7F56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A1F9CB-33F6-9E14-B274-DB31992C8B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C77BA-788F-4D83-EB55-A52300BCE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E82C2-0AB2-2D64-127E-DB8772853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7139F-7518-2803-6D19-07EACFD8E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3450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9A9D6A-8C5D-C615-C892-4F9A009D94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1B309C-6658-0E1E-EA23-C043102839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A4D57-3DD7-521C-27D4-61A7E28C4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AC14F-8293-A89B-2C67-EBDF6A5E2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E3902-6173-CA83-C033-AEF9D4E43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0872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4623C-E8CB-8C3F-ED27-F533FE0EB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70583-A94A-8EAF-F979-19B9004E9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5A49C-36C1-43B9-F508-0B6273410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923EA-4D8F-EF23-5BE1-C5FACB7BB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84120-39DB-0673-61F3-3C03C467A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7735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EE114-083C-8697-094D-D28F03686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A43FC7-A10C-6F46-3502-2B438EC85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EDA57-784A-B288-D634-B94DC2BC6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C40E9-80AF-E7F1-9A5F-FB8DFA1BD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F702D-B701-3822-828E-D98DA6BCC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9668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3BA31-0E2A-7F63-54F0-AD9D9FC56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64864-5FFE-14EB-4DE7-8EC16EC0BD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F8E57E-6943-AE95-0D2D-CF7C63101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AEFCA-0A81-758E-C880-25E765C72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7AEC9-82BB-1A2C-F7AA-20C705C85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C443A-CC3C-71C8-E32F-522004C9A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8849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32246-FF8F-B5C1-BB74-C87D52609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F249C-043D-3E36-4F3C-D87D7A588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E5A06-138C-7DC4-AD70-EF01ED9C0C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71B26C-88E0-8DAA-1DC3-6134B2D9FE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6344B5-5C9A-C144-26F5-EA5FFE0DE1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4231A3-27A4-4EF5-37EF-254DA5001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598A25-1D26-DB1D-CE7B-AC8C234AB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1A6889-7003-EAE8-55CB-2FB5ED670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5300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CDB09-0C91-8BC6-BA82-6645352F6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D5C0CF-B11B-3004-900C-2D55791F8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43163A-F6AC-9B5F-6817-1ABBF8E10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037186-0DC0-AC15-E17E-381783F32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7530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5E7343-EFA0-E9C7-3F6E-285FA302C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A1884D-FBDD-70F3-4271-5D18BA8D6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F71D4-A57F-B520-D2C8-81011B574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6580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2D548-56B7-DBF7-DDD6-6BADBE0DA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9A4BB-0CFE-446C-540B-D708ECC50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29F90-8F2A-0A70-300B-45CE99032C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45C86-82DA-070B-A627-A7D825B15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1746F6-3D06-047B-5399-72A7809E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D320D-BACD-1268-0696-3351AB71E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5941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C85BA-9AB4-DCC6-849B-10EC4A9B3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F372AB-CC27-40D3-E222-C5202C318F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A7FB41-D1AC-6266-5747-616D10E94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08605-D049-321C-77F8-4A8BDB256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3E59A7-1EA2-FE15-FC4E-312ADEB37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BE4727-9F72-B930-AB19-627525BCC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6588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9BA39F-D6E2-810F-78BF-6C415E7EF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CF1FD6-90EB-05D7-68F2-C224BCA38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CA73F-7FB4-80B4-3C60-DA4B8A8FDC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DD30D-3111-4B12-B3E5-F973F0461B51}" type="datetimeFigureOut">
              <a:rPr lang="pt-BR" smtClean="0"/>
              <a:t>07/09/2023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E2CB7-1961-61DF-68CC-0248A0045F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D8EC1B-5F02-05CF-C3B5-360237A901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1AB14-7238-449E-AABA-84525AC24DD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4883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A62F-878D-4797-06A9-B54C56795E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DA3D9-204A-F367-8561-A474482845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06E2B09-B7C2-E7EF-D4EF-8E741DF1D7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7638"/>
            <a:ext cx="12192000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410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914"/>
    </mc:Choice>
    <mc:Fallback>
      <p:transition spd="slow" advTm="46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Douglas Zanco Franco</dc:creator>
  <cp:lastModifiedBy>Douglas Zanco Franco</cp:lastModifiedBy>
  <cp:revision>1</cp:revision>
  <dcterms:created xsi:type="dcterms:W3CDTF">2023-09-07T19:43:20Z</dcterms:created>
  <dcterms:modified xsi:type="dcterms:W3CDTF">2023-09-07T19:53:19Z</dcterms:modified>
</cp:coreProperties>
</file>

<file path=docProps/thumbnail.jpeg>
</file>